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4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9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2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1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69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3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9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3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4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640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8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CD60-6179-E647-8BAA-692F8D8535F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DCAE9-B0C5-1B47-9BA1-AAAE0EAF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8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sciencedirect.com/science/article/pii/S1357272508005098" TargetMode="External"/><Relationship Id="rId12" Type="http://schemas.openxmlformats.org/officeDocument/2006/relationships/hyperlink" Target="http://www.jhsph.edu/news/news-releases/2012/dimopoulos-antibiodie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yoclinic.org/diseases-conditions/malaria/diagnosis-treatment/treatment/txc-20168001" TargetMode="External"/><Relationship Id="rId3" Type="http://schemas.openxmlformats.org/officeDocument/2006/relationships/hyperlink" Target="http://www.gatesfoundation.org/What-We-Do/Global-Health/Malaria" TargetMode="External"/><Relationship Id="rId4" Type="http://schemas.openxmlformats.org/officeDocument/2006/relationships/hyperlink" Target="https://www.youtube.com/watch?v=N0iOB0a3Sho" TargetMode="External"/><Relationship Id="rId5" Type="http://schemas.openxmlformats.org/officeDocument/2006/relationships/hyperlink" Target="https://en.wikipedia.org/wiki/Conserved_sequence" TargetMode="External"/><Relationship Id="rId6" Type="http://schemas.openxmlformats.org/officeDocument/2006/relationships/hyperlink" Target="http://www.pnas.org/content/91/21/9866.short" TargetMode="External"/><Relationship Id="rId7" Type="http://schemas.openxmlformats.org/officeDocument/2006/relationships/hyperlink" Target="http://reason.com/archives/2014/07/25/gene-drives-are-a-great-way-to-play-god" TargetMode="External"/><Relationship Id="rId8" Type="http://schemas.openxmlformats.org/officeDocument/2006/relationships/hyperlink" Target="http://www.who.int/malaria/media/world_malaria_report_2014/en/" TargetMode="External"/><Relationship Id="rId9" Type="http://schemas.openxmlformats.org/officeDocument/2006/relationships/hyperlink" Target="http://www.who.int/intellectualproperty/events/OpenForumGillSamuels.pdf" TargetMode="External"/><Relationship Id="rId10" Type="http://schemas.openxmlformats.org/officeDocument/2006/relationships/hyperlink" Target="http://www.biotechrabbit.com/antibody-production-services-and-oem/monoclonal-antibodies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Genetically Modified Mosquitos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Annie Kaplan</a:t>
            </a:r>
            <a:endParaRPr 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9887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Expected results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6" name="Content Placeholder 5" descr="Screen Shot 2016-08-03 at 10.08.55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22" t="-11317" r="-43583" b="-1"/>
          <a:stretch/>
        </p:blipFill>
        <p:spPr>
          <a:xfrm>
            <a:off x="-4325798" y="1600200"/>
            <a:ext cx="16532498" cy="4178833"/>
          </a:xfrm>
        </p:spPr>
      </p:pic>
    </p:spTree>
    <p:extLst>
      <p:ext uri="{BB962C8B-B14F-4D97-AF65-F5344CB8AC3E}">
        <p14:creationId xmlns:p14="http://schemas.microsoft.com/office/powerpoint/2010/main" val="2067401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Advantages in regards to accessibility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Carried through the mosquito- common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Gene passed down through generations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Eventually antibodies could even become more common than the antigen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42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Advantages in regards to </a:t>
            </a:r>
            <a:r>
              <a:rPr lang="en-US" dirty="0">
                <a:latin typeface="Times New Roman"/>
                <a:cs typeface="Times New Roman"/>
              </a:rPr>
              <a:t>q</a:t>
            </a:r>
            <a:r>
              <a:rPr lang="en-US" dirty="0" smtClean="0">
                <a:latin typeface="Times New Roman"/>
                <a:cs typeface="Times New Roman"/>
              </a:rPr>
              <a:t>uantity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Short mosquito lifespan= lots of passing of the gene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Rapid replication of gene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Lots of abundance of anti-plasmodium </a:t>
            </a:r>
            <a:r>
              <a:rPr lang="en-US" dirty="0">
                <a:latin typeface="Times New Roman"/>
                <a:cs typeface="Times New Roman"/>
              </a:rPr>
              <a:t>falciparum antibody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943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Advantages in regards to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Mosquitos= vendor for treatment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No clinics to set up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No people to administer the drug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No constant need to ship medicine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346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Potential problems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Several strains of malaria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Evolution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338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Testin</a:t>
            </a:r>
            <a:r>
              <a:rPr lang="en-US" dirty="0">
                <a:latin typeface="Times New Roman"/>
                <a:cs typeface="Times New Roman"/>
              </a:rPr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Try it out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Use CRISPR/Cas9 to insert gene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Have mosquito bite animal/rodent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ELISA test to see if there is a change in antibody levels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3880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ources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latin typeface="Times New Roman"/>
                <a:cs typeface="Times New Roman"/>
                <a:hlinkClick r:id="rId2"/>
              </a:rPr>
              <a:t>http://www.mayoclinic.org/diseases-conditions/malaria/diagnosis-treatment/treatment/txc-20168001</a:t>
            </a:r>
          </a:p>
          <a:p>
            <a:r>
              <a:rPr lang="en-US" dirty="0">
                <a:latin typeface="Times New Roman"/>
                <a:cs typeface="Times New Roman"/>
                <a:hlinkClick r:id="rId3"/>
              </a:rPr>
              <a:t>http://www.gatesfoundation.org/What-We-Do/Global-Health/Malaria</a:t>
            </a:r>
            <a:endParaRPr lang="en-US" dirty="0">
              <a:latin typeface="Times New Roman"/>
              <a:cs typeface="Times New Roman"/>
              <a:hlinkClick r:id="rId3"/>
            </a:endParaRPr>
          </a:p>
          <a:p>
            <a:r>
              <a:rPr lang="en-US" dirty="0" smtClean="0">
                <a:latin typeface="Times New Roman"/>
                <a:cs typeface="Times New Roman"/>
                <a:hlinkClick r:id="rId4"/>
              </a:rPr>
              <a:t>https</a:t>
            </a:r>
            <a:r>
              <a:rPr lang="en-US" dirty="0">
                <a:latin typeface="Times New Roman"/>
                <a:cs typeface="Times New Roman"/>
                <a:hlinkClick r:id="rId4"/>
              </a:rPr>
              <a:t>://www.youtube.com/watch?v=N0iOB0a3Sho</a:t>
            </a:r>
          </a:p>
          <a:p>
            <a:r>
              <a:rPr lang="en-US" dirty="0">
                <a:latin typeface="Times New Roman"/>
                <a:cs typeface="Times New Roman"/>
                <a:hlinkClick r:id="rId5"/>
              </a:rPr>
              <a:t>https://en.wikipedia.org/wiki/Conserved_sequence</a:t>
            </a:r>
          </a:p>
          <a:p>
            <a:r>
              <a:rPr lang="en-US" dirty="0">
                <a:latin typeface="Times New Roman"/>
                <a:cs typeface="Times New Roman"/>
                <a:hlinkClick r:id="rId6"/>
              </a:rPr>
              <a:t>http://www.pnas.org/content/91/21/9866.short</a:t>
            </a:r>
            <a:endParaRPr lang="en-US" dirty="0">
              <a:latin typeface="Times New Roman"/>
              <a:cs typeface="Times New Roman"/>
              <a:hlinkClick r:id="rId6"/>
            </a:endParaRPr>
          </a:p>
          <a:p>
            <a:r>
              <a:rPr lang="en-US" dirty="0" smtClean="0">
                <a:latin typeface="Times New Roman"/>
                <a:cs typeface="Times New Roman"/>
                <a:hlinkClick r:id="rId7"/>
              </a:rPr>
              <a:t>http</a:t>
            </a:r>
            <a:r>
              <a:rPr lang="en-US" dirty="0">
                <a:latin typeface="Times New Roman"/>
                <a:cs typeface="Times New Roman"/>
                <a:hlinkClick r:id="rId7"/>
              </a:rPr>
              <a:t>://reason.com/archives/2014/07/25/gene-drives-are-a-great-way-to-play-god</a:t>
            </a:r>
          </a:p>
          <a:p>
            <a:r>
              <a:rPr lang="en-US" dirty="0">
                <a:latin typeface="Times New Roman"/>
                <a:cs typeface="Times New Roman"/>
                <a:hlinkClick r:id="rId8"/>
              </a:rPr>
              <a:t>http://www.who.int/malaria/media/world_malaria_report_2014/en/</a:t>
            </a:r>
          </a:p>
          <a:p>
            <a:r>
              <a:rPr lang="en-US" dirty="0">
                <a:latin typeface="Times New Roman"/>
                <a:cs typeface="Times New Roman"/>
                <a:hlinkClick r:id="rId9"/>
              </a:rPr>
              <a:t>http://www.who.int/intellectualproperty/events/OpenForumGillSamuels.pdf</a:t>
            </a:r>
            <a:endParaRPr lang="en-US" dirty="0">
              <a:latin typeface="Times New Roman"/>
              <a:cs typeface="Times New Roman"/>
              <a:hlinkClick r:id="rId9"/>
            </a:endParaRPr>
          </a:p>
          <a:p>
            <a:r>
              <a:rPr lang="en-US" dirty="0" smtClean="0">
                <a:latin typeface="Times New Roman"/>
                <a:cs typeface="Times New Roman"/>
                <a:hlinkClick r:id="rId10"/>
              </a:rPr>
              <a:t>http</a:t>
            </a:r>
            <a:r>
              <a:rPr lang="en-US" dirty="0">
                <a:latin typeface="Times New Roman"/>
                <a:cs typeface="Times New Roman"/>
                <a:hlinkClick r:id="rId10"/>
              </a:rPr>
              <a:t>://www.biotechrabbit.com/antibody-production-services-and-</a:t>
            </a:r>
          </a:p>
          <a:p>
            <a:r>
              <a:rPr lang="en-US" dirty="0">
                <a:latin typeface="Times New Roman"/>
                <a:cs typeface="Times New Roman"/>
                <a:hlinkClick r:id="rId10"/>
              </a:rPr>
              <a:t>oem/monoclonal-antibodies.html</a:t>
            </a:r>
          </a:p>
          <a:p>
            <a:r>
              <a:rPr lang="en-US" dirty="0">
                <a:latin typeface="Times New Roman"/>
                <a:cs typeface="Times New Roman"/>
                <a:hlinkClick r:id="rId11"/>
              </a:rPr>
              <a:t>http://www.sciencedirect.com/science/article/pii/S1357272508005098</a:t>
            </a:r>
          </a:p>
          <a:p>
            <a:r>
              <a:rPr lang="en-US" dirty="0">
                <a:latin typeface="Times New Roman"/>
                <a:cs typeface="Times New Roman"/>
                <a:hlinkClick r:id="rId12"/>
              </a:rPr>
              <a:t>http://www.jhsph.edu/news/news-releases/2012/dimopoulos-antibiodies.htm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8964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Thank you!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Malaria is a disease carried through mosquito saliva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Estimated 214 million cases per year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Common in Africa, Asia, and South America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Treatable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33" y="4357365"/>
            <a:ext cx="3204973" cy="20603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5834" y="5833775"/>
            <a:ext cx="3204972" cy="58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http://</a:t>
            </a:r>
            <a:r>
              <a:rPr lang="en-US" sz="1600" dirty="0" err="1" smtClean="0">
                <a:latin typeface="Times New Roman"/>
                <a:cs typeface="Times New Roman"/>
              </a:rPr>
              <a:t>www.cdc.gov</a:t>
            </a:r>
            <a:r>
              <a:rPr lang="en-US" sz="1600" dirty="0" smtClean="0">
                <a:latin typeface="Times New Roman"/>
                <a:cs typeface="Times New Roman"/>
              </a:rPr>
              <a:t>/features/</a:t>
            </a:r>
            <a:r>
              <a:rPr lang="en-US" sz="1600" dirty="0" err="1" smtClean="0">
                <a:latin typeface="Times New Roman"/>
                <a:cs typeface="Times New Roman"/>
              </a:rPr>
              <a:t>stopmosquitoes</a:t>
            </a:r>
            <a:r>
              <a:rPr lang="en-US" sz="1600" dirty="0" smtClean="0">
                <a:latin typeface="Times New Roman"/>
                <a:cs typeface="Times New Roman"/>
              </a:rPr>
              <a:t>/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6" name="Picture 5" descr="Global_Malaria_2010_WHO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" t="7571" r="-83" b="22204"/>
          <a:stretch/>
        </p:blipFill>
        <p:spPr>
          <a:xfrm>
            <a:off x="4420681" y="4286024"/>
            <a:ext cx="3693319" cy="2131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92017" y="5886698"/>
            <a:ext cx="37219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http://</a:t>
            </a:r>
            <a:r>
              <a:rPr lang="en-US" sz="1600" dirty="0" err="1" smtClean="0">
                <a:latin typeface="Times New Roman"/>
                <a:cs typeface="Times New Roman"/>
              </a:rPr>
              <a:t>www.malaria.com</a:t>
            </a:r>
            <a:r>
              <a:rPr lang="en-US" sz="1600" dirty="0" smtClean="0">
                <a:latin typeface="Times New Roman"/>
                <a:cs typeface="Times New Roman"/>
              </a:rPr>
              <a:t>/questions/where-malaria-found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289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problem at hand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45259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Medications such as chloroquine or artemisinin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Accessibility, quantity, price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Screen Shot 2016-08-03 at 12.33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863" y="2946073"/>
            <a:ext cx="6631253" cy="3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829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Accessibility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Where can someone get proper medication?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Are there clinics in the general vicinity?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Are there people who can administer vaccinations or prescribe medicine?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64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Quantity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How many people need to be treated?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How much of a drug is there at any given time in a primitive clinic?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How can there be enough medication for everyone?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8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Price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How much does it cost to develop a drug?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How much does it cost to be constantly shipping medications?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How much does it cost to administer drugs and have a clinic open?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What does this mean for the people infected by malaria?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1109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Competing technologies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Bill and Melinda Gates Foundation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Administering drugs and vaccinations </a:t>
            </a:r>
          </a:p>
          <a:p>
            <a:pPr lvl="1"/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Why this might not work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Accessibility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Quantity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Price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021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My design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8" name="Content Placeholder 7" descr="Screen Shot 2016-08-03 at 10.13.3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" t="10179" r="-541"/>
          <a:stretch/>
        </p:blipFill>
        <p:spPr>
          <a:xfrm>
            <a:off x="211676" y="1417638"/>
            <a:ext cx="6879500" cy="2380576"/>
          </a:xfrm>
        </p:spPr>
      </p:pic>
      <p:pic>
        <p:nvPicPr>
          <p:cNvPr id="9" name="Picture 8" descr="Screen Shot 2016-08-02 at 10.55.1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6" b="8887"/>
          <a:stretch/>
        </p:blipFill>
        <p:spPr>
          <a:xfrm>
            <a:off x="2451924" y="3798214"/>
            <a:ext cx="6385586" cy="294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final plan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Antibodies produced by mosquito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Makes malaria no longer a vicious malady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Two possible case scenarios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Antibodies and antigens join in mosquito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Antibodies and antigens join in human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Malaria no longer hinders those who contract the disease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03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538</Words>
  <Application>Microsoft Macintosh PowerPoint</Application>
  <PresentationFormat>On-screen Show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Genetically Modified Mosquitos </vt:lpstr>
      <vt:lpstr>Introduction </vt:lpstr>
      <vt:lpstr>The problem at hand</vt:lpstr>
      <vt:lpstr>Accessibility </vt:lpstr>
      <vt:lpstr>Quantity </vt:lpstr>
      <vt:lpstr>Price</vt:lpstr>
      <vt:lpstr>Competing technologies </vt:lpstr>
      <vt:lpstr>My design </vt:lpstr>
      <vt:lpstr>The final plan </vt:lpstr>
      <vt:lpstr>Expected results</vt:lpstr>
      <vt:lpstr>Advantages in regards to accessibility </vt:lpstr>
      <vt:lpstr>Advantages in regards to quantity </vt:lpstr>
      <vt:lpstr>Advantages in regards to price</vt:lpstr>
      <vt:lpstr>Potential problems </vt:lpstr>
      <vt:lpstr>Testing</vt:lpstr>
      <vt:lpstr>Sources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Modified Mosquitos </dc:title>
  <dc:creator>Anne Kaplan</dc:creator>
  <cp:lastModifiedBy>Anne Kaplan</cp:lastModifiedBy>
  <cp:revision>9</cp:revision>
  <dcterms:created xsi:type="dcterms:W3CDTF">2016-08-03T19:08:41Z</dcterms:created>
  <dcterms:modified xsi:type="dcterms:W3CDTF">2016-08-04T12:24:24Z</dcterms:modified>
</cp:coreProperties>
</file>